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4" autoAdjust="0"/>
    <p:restoredTop sz="94660"/>
  </p:normalViewPr>
  <p:slideViewPr>
    <p:cSldViewPr snapToGrid="0">
      <p:cViewPr varScale="1">
        <p:scale>
          <a:sx n="110" d="100"/>
          <a:sy n="110" d="100"/>
        </p:scale>
        <p:origin x="51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A5DFE-7622-454A-AE87-DC44FD74D5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7197ECB-FD32-46D8-A619-ADC495E37E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8DCDAA4-76C3-47C8-9C5B-AA874E3107E3}"/>
              </a:ext>
            </a:extLst>
          </p:cNvPr>
          <p:cNvSpPr>
            <a:spLocks noGrp="1"/>
          </p:cNvSpPr>
          <p:nvPr>
            <p:ph type="dt" sz="half" idx="10"/>
          </p:nvPr>
        </p:nvSpPr>
        <p:spPr/>
        <p:txBody>
          <a:bodyPr/>
          <a:lstStyle/>
          <a:p>
            <a:fld id="{A02892A7-C9E6-42FD-836E-B620E353F372}" type="datetimeFigureOut">
              <a:rPr lang="en-US" smtClean="0"/>
              <a:t>4/15/2024</a:t>
            </a:fld>
            <a:endParaRPr lang="en-US"/>
          </a:p>
        </p:txBody>
      </p:sp>
      <p:sp>
        <p:nvSpPr>
          <p:cNvPr id="5" name="Footer Placeholder 4">
            <a:extLst>
              <a:ext uri="{FF2B5EF4-FFF2-40B4-BE49-F238E27FC236}">
                <a16:creationId xmlns:a16="http://schemas.microsoft.com/office/drawing/2014/main" id="{D59B5864-C979-4318-8450-958692BB4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F21848-E09B-4EF3-ABA8-35B9CB4FA34A}"/>
              </a:ext>
            </a:extLst>
          </p:cNvPr>
          <p:cNvSpPr>
            <a:spLocks noGrp="1"/>
          </p:cNvSpPr>
          <p:nvPr>
            <p:ph type="sldNum" sz="quarter" idx="12"/>
          </p:nvPr>
        </p:nvSpPr>
        <p:spPr/>
        <p:txBody>
          <a:bodyPr/>
          <a:lstStyle/>
          <a:p>
            <a:fld id="{5349938E-EF86-46C0-9FA5-D8CE2178894C}" type="slidenum">
              <a:rPr lang="en-US" smtClean="0"/>
              <a:t>‹#›</a:t>
            </a:fld>
            <a:endParaRPr lang="en-US"/>
          </a:p>
        </p:txBody>
      </p:sp>
    </p:spTree>
    <p:extLst>
      <p:ext uri="{BB962C8B-B14F-4D97-AF65-F5344CB8AC3E}">
        <p14:creationId xmlns:p14="http://schemas.microsoft.com/office/powerpoint/2010/main" val="3281257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8745D-5F6B-4C17-8649-487ED022966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D355EA1-A92E-473E-969E-D6BFCC372A0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B1CB58-DC65-4505-B35C-1D05EE802BF8}"/>
              </a:ext>
            </a:extLst>
          </p:cNvPr>
          <p:cNvSpPr>
            <a:spLocks noGrp="1"/>
          </p:cNvSpPr>
          <p:nvPr>
            <p:ph type="dt" sz="half" idx="10"/>
          </p:nvPr>
        </p:nvSpPr>
        <p:spPr/>
        <p:txBody>
          <a:bodyPr/>
          <a:lstStyle/>
          <a:p>
            <a:fld id="{A02892A7-C9E6-42FD-836E-B620E353F372}" type="datetimeFigureOut">
              <a:rPr lang="en-US" smtClean="0"/>
              <a:t>4/15/2024</a:t>
            </a:fld>
            <a:endParaRPr lang="en-US"/>
          </a:p>
        </p:txBody>
      </p:sp>
      <p:sp>
        <p:nvSpPr>
          <p:cNvPr id="5" name="Footer Placeholder 4">
            <a:extLst>
              <a:ext uri="{FF2B5EF4-FFF2-40B4-BE49-F238E27FC236}">
                <a16:creationId xmlns:a16="http://schemas.microsoft.com/office/drawing/2014/main" id="{402D6CF6-44BE-46C7-96AD-029336046E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1C4D7D-7961-451D-AF6B-652F574B8F42}"/>
              </a:ext>
            </a:extLst>
          </p:cNvPr>
          <p:cNvSpPr>
            <a:spLocks noGrp="1"/>
          </p:cNvSpPr>
          <p:nvPr>
            <p:ph type="sldNum" sz="quarter" idx="12"/>
          </p:nvPr>
        </p:nvSpPr>
        <p:spPr/>
        <p:txBody>
          <a:bodyPr/>
          <a:lstStyle/>
          <a:p>
            <a:fld id="{5349938E-EF86-46C0-9FA5-D8CE2178894C}" type="slidenum">
              <a:rPr lang="en-US" smtClean="0"/>
              <a:t>‹#›</a:t>
            </a:fld>
            <a:endParaRPr lang="en-US"/>
          </a:p>
        </p:txBody>
      </p:sp>
    </p:spTree>
    <p:extLst>
      <p:ext uri="{BB962C8B-B14F-4D97-AF65-F5344CB8AC3E}">
        <p14:creationId xmlns:p14="http://schemas.microsoft.com/office/powerpoint/2010/main" val="884940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48FA25-FA67-4E2A-9D4F-E6D021EA9EC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5527819-27AA-4714-84AB-CF2CC582B5A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3EF50F-A533-4170-B593-984B24E615A9}"/>
              </a:ext>
            </a:extLst>
          </p:cNvPr>
          <p:cNvSpPr>
            <a:spLocks noGrp="1"/>
          </p:cNvSpPr>
          <p:nvPr>
            <p:ph type="dt" sz="half" idx="10"/>
          </p:nvPr>
        </p:nvSpPr>
        <p:spPr/>
        <p:txBody>
          <a:bodyPr/>
          <a:lstStyle/>
          <a:p>
            <a:fld id="{A02892A7-C9E6-42FD-836E-B620E353F372}" type="datetimeFigureOut">
              <a:rPr lang="en-US" smtClean="0"/>
              <a:t>4/15/2024</a:t>
            </a:fld>
            <a:endParaRPr lang="en-US"/>
          </a:p>
        </p:txBody>
      </p:sp>
      <p:sp>
        <p:nvSpPr>
          <p:cNvPr id="5" name="Footer Placeholder 4">
            <a:extLst>
              <a:ext uri="{FF2B5EF4-FFF2-40B4-BE49-F238E27FC236}">
                <a16:creationId xmlns:a16="http://schemas.microsoft.com/office/drawing/2014/main" id="{6F64DB61-9AB4-465F-995D-D88E76D811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6B566D-5E6E-4425-A96E-1C1EA63A8A3F}"/>
              </a:ext>
            </a:extLst>
          </p:cNvPr>
          <p:cNvSpPr>
            <a:spLocks noGrp="1"/>
          </p:cNvSpPr>
          <p:nvPr>
            <p:ph type="sldNum" sz="quarter" idx="12"/>
          </p:nvPr>
        </p:nvSpPr>
        <p:spPr/>
        <p:txBody>
          <a:bodyPr/>
          <a:lstStyle/>
          <a:p>
            <a:fld id="{5349938E-EF86-46C0-9FA5-D8CE2178894C}" type="slidenum">
              <a:rPr lang="en-US" smtClean="0"/>
              <a:t>‹#›</a:t>
            </a:fld>
            <a:endParaRPr lang="en-US"/>
          </a:p>
        </p:txBody>
      </p:sp>
    </p:spTree>
    <p:extLst>
      <p:ext uri="{BB962C8B-B14F-4D97-AF65-F5344CB8AC3E}">
        <p14:creationId xmlns:p14="http://schemas.microsoft.com/office/powerpoint/2010/main" val="758338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28EC5-FFEC-4B50-BC3D-BFE71FB1AF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A945FA-D608-4FEF-A411-A331DBC8D1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A7C002-61EA-43E2-A26B-59AD16B545E4}"/>
              </a:ext>
            </a:extLst>
          </p:cNvPr>
          <p:cNvSpPr>
            <a:spLocks noGrp="1"/>
          </p:cNvSpPr>
          <p:nvPr>
            <p:ph type="dt" sz="half" idx="10"/>
          </p:nvPr>
        </p:nvSpPr>
        <p:spPr/>
        <p:txBody>
          <a:bodyPr/>
          <a:lstStyle/>
          <a:p>
            <a:fld id="{A02892A7-C9E6-42FD-836E-B620E353F372}" type="datetimeFigureOut">
              <a:rPr lang="en-US" smtClean="0"/>
              <a:t>4/15/2024</a:t>
            </a:fld>
            <a:endParaRPr lang="en-US"/>
          </a:p>
        </p:txBody>
      </p:sp>
      <p:sp>
        <p:nvSpPr>
          <p:cNvPr id="5" name="Footer Placeholder 4">
            <a:extLst>
              <a:ext uri="{FF2B5EF4-FFF2-40B4-BE49-F238E27FC236}">
                <a16:creationId xmlns:a16="http://schemas.microsoft.com/office/drawing/2014/main" id="{70D3EEE3-CAD5-474D-8CBD-93B7F40FAE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225C0F-4286-4232-8DA7-73C56FAF12FF}"/>
              </a:ext>
            </a:extLst>
          </p:cNvPr>
          <p:cNvSpPr>
            <a:spLocks noGrp="1"/>
          </p:cNvSpPr>
          <p:nvPr>
            <p:ph type="sldNum" sz="quarter" idx="12"/>
          </p:nvPr>
        </p:nvSpPr>
        <p:spPr/>
        <p:txBody>
          <a:bodyPr/>
          <a:lstStyle/>
          <a:p>
            <a:fld id="{5349938E-EF86-46C0-9FA5-D8CE2178894C}" type="slidenum">
              <a:rPr lang="en-US" smtClean="0"/>
              <a:t>‹#›</a:t>
            </a:fld>
            <a:endParaRPr lang="en-US"/>
          </a:p>
        </p:txBody>
      </p:sp>
    </p:spTree>
    <p:extLst>
      <p:ext uri="{BB962C8B-B14F-4D97-AF65-F5344CB8AC3E}">
        <p14:creationId xmlns:p14="http://schemas.microsoft.com/office/powerpoint/2010/main" val="3311624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5DF30-5B33-4B5C-B192-271402E96B0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5B77746-CF8E-4C89-B13E-2826EED0BC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3A57A72-5514-4A74-AFD1-0C3F6C0844F2}"/>
              </a:ext>
            </a:extLst>
          </p:cNvPr>
          <p:cNvSpPr>
            <a:spLocks noGrp="1"/>
          </p:cNvSpPr>
          <p:nvPr>
            <p:ph type="dt" sz="half" idx="10"/>
          </p:nvPr>
        </p:nvSpPr>
        <p:spPr/>
        <p:txBody>
          <a:bodyPr/>
          <a:lstStyle/>
          <a:p>
            <a:fld id="{A02892A7-C9E6-42FD-836E-B620E353F372}" type="datetimeFigureOut">
              <a:rPr lang="en-US" smtClean="0"/>
              <a:t>4/15/2024</a:t>
            </a:fld>
            <a:endParaRPr lang="en-US"/>
          </a:p>
        </p:txBody>
      </p:sp>
      <p:sp>
        <p:nvSpPr>
          <p:cNvPr id="5" name="Footer Placeholder 4">
            <a:extLst>
              <a:ext uri="{FF2B5EF4-FFF2-40B4-BE49-F238E27FC236}">
                <a16:creationId xmlns:a16="http://schemas.microsoft.com/office/drawing/2014/main" id="{A1CCDA5C-00E0-49FC-A1E8-44C6A0C340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CA15AD-EA78-4CC1-93C5-286EABFD953C}"/>
              </a:ext>
            </a:extLst>
          </p:cNvPr>
          <p:cNvSpPr>
            <a:spLocks noGrp="1"/>
          </p:cNvSpPr>
          <p:nvPr>
            <p:ph type="sldNum" sz="quarter" idx="12"/>
          </p:nvPr>
        </p:nvSpPr>
        <p:spPr/>
        <p:txBody>
          <a:bodyPr/>
          <a:lstStyle/>
          <a:p>
            <a:fld id="{5349938E-EF86-46C0-9FA5-D8CE2178894C}" type="slidenum">
              <a:rPr lang="en-US" smtClean="0"/>
              <a:t>‹#›</a:t>
            </a:fld>
            <a:endParaRPr lang="en-US"/>
          </a:p>
        </p:txBody>
      </p:sp>
    </p:spTree>
    <p:extLst>
      <p:ext uri="{BB962C8B-B14F-4D97-AF65-F5344CB8AC3E}">
        <p14:creationId xmlns:p14="http://schemas.microsoft.com/office/powerpoint/2010/main" val="1849481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70CF1-1921-4532-BFD2-D975B08099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67D843-467D-4B19-848B-2A207DF9D1A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67634AD-623A-47FA-8DC0-B5A8392BFE3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674AB23-F1D5-442A-A4BA-60ECD396C1F7}"/>
              </a:ext>
            </a:extLst>
          </p:cNvPr>
          <p:cNvSpPr>
            <a:spLocks noGrp="1"/>
          </p:cNvSpPr>
          <p:nvPr>
            <p:ph type="dt" sz="half" idx="10"/>
          </p:nvPr>
        </p:nvSpPr>
        <p:spPr/>
        <p:txBody>
          <a:bodyPr/>
          <a:lstStyle/>
          <a:p>
            <a:fld id="{A02892A7-C9E6-42FD-836E-B620E353F372}" type="datetimeFigureOut">
              <a:rPr lang="en-US" smtClean="0"/>
              <a:t>4/15/2024</a:t>
            </a:fld>
            <a:endParaRPr lang="en-US"/>
          </a:p>
        </p:txBody>
      </p:sp>
      <p:sp>
        <p:nvSpPr>
          <p:cNvPr id="6" name="Footer Placeholder 5">
            <a:extLst>
              <a:ext uri="{FF2B5EF4-FFF2-40B4-BE49-F238E27FC236}">
                <a16:creationId xmlns:a16="http://schemas.microsoft.com/office/drawing/2014/main" id="{DA6F0029-E937-46C7-896A-D2157EA4DA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F73ACB-501D-4B7A-B724-5DFF90444E4E}"/>
              </a:ext>
            </a:extLst>
          </p:cNvPr>
          <p:cNvSpPr>
            <a:spLocks noGrp="1"/>
          </p:cNvSpPr>
          <p:nvPr>
            <p:ph type="sldNum" sz="quarter" idx="12"/>
          </p:nvPr>
        </p:nvSpPr>
        <p:spPr/>
        <p:txBody>
          <a:bodyPr/>
          <a:lstStyle/>
          <a:p>
            <a:fld id="{5349938E-EF86-46C0-9FA5-D8CE2178894C}" type="slidenum">
              <a:rPr lang="en-US" smtClean="0"/>
              <a:t>‹#›</a:t>
            </a:fld>
            <a:endParaRPr lang="en-US"/>
          </a:p>
        </p:txBody>
      </p:sp>
    </p:spTree>
    <p:extLst>
      <p:ext uri="{BB962C8B-B14F-4D97-AF65-F5344CB8AC3E}">
        <p14:creationId xmlns:p14="http://schemas.microsoft.com/office/powerpoint/2010/main" val="4020142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D73F7-1BF6-4B10-95D8-33FA34C3549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0BBF896-F28D-42ED-8C41-039A89C9DF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15531F1-3165-4A23-BF2B-2F2A43CED61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9DF7DCD-5EF0-4D8E-8B08-3E3305FD0D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A003F8D-CC27-4662-AD35-AD2AB36EA98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5E62D62-2E99-4C2E-9973-361109D40E20}"/>
              </a:ext>
            </a:extLst>
          </p:cNvPr>
          <p:cNvSpPr>
            <a:spLocks noGrp="1"/>
          </p:cNvSpPr>
          <p:nvPr>
            <p:ph type="dt" sz="half" idx="10"/>
          </p:nvPr>
        </p:nvSpPr>
        <p:spPr/>
        <p:txBody>
          <a:bodyPr/>
          <a:lstStyle/>
          <a:p>
            <a:fld id="{A02892A7-C9E6-42FD-836E-B620E353F372}" type="datetimeFigureOut">
              <a:rPr lang="en-US" smtClean="0"/>
              <a:t>4/15/2024</a:t>
            </a:fld>
            <a:endParaRPr lang="en-US"/>
          </a:p>
        </p:txBody>
      </p:sp>
      <p:sp>
        <p:nvSpPr>
          <p:cNvPr id="8" name="Footer Placeholder 7">
            <a:extLst>
              <a:ext uri="{FF2B5EF4-FFF2-40B4-BE49-F238E27FC236}">
                <a16:creationId xmlns:a16="http://schemas.microsoft.com/office/drawing/2014/main" id="{8290B79E-A3AB-48F4-AA12-8A0CE13145B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CCC0925-CF52-488A-82F3-3041807351DF}"/>
              </a:ext>
            </a:extLst>
          </p:cNvPr>
          <p:cNvSpPr>
            <a:spLocks noGrp="1"/>
          </p:cNvSpPr>
          <p:nvPr>
            <p:ph type="sldNum" sz="quarter" idx="12"/>
          </p:nvPr>
        </p:nvSpPr>
        <p:spPr/>
        <p:txBody>
          <a:bodyPr/>
          <a:lstStyle/>
          <a:p>
            <a:fld id="{5349938E-EF86-46C0-9FA5-D8CE2178894C}" type="slidenum">
              <a:rPr lang="en-US" smtClean="0"/>
              <a:t>‹#›</a:t>
            </a:fld>
            <a:endParaRPr lang="en-US"/>
          </a:p>
        </p:txBody>
      </p:sp>
    </p:spTree>
    <p:extLst>
      <p:ext uri="{BB962C8B-B14F-4D97-AF65-F5344CB8AC3E}">
        <p14:creationId xmlns:p14="http://schemas.microsoft.com/office/powerpoint/2010/main" val="3848422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CFBDB-D3D8-45FA-88DC-56836F35894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3846B8C-C5A8-45EF-90CE-7AAB7497FABC}"/>
              </a:ext>
            </a:extLst>
          </p:cNvPr>
          <p:cNvSpPr>
            <a:spLocks noGrp="1"/>
          </p:cNvSpPr>
          <p:nvPr>
            <p:ph type="dt" sz="half" idx="10"/>
          </p:nvPr>
        </p:nvSpPr>
        <p:spPr/>
        <p:txBody>
          <a:bodyPr/>
          <a:lstStyle/>
          <a:p>
            <a:fld id="{A02892A7-C9E6-42FD-836E-B620E353F372}" type="datetimeFigureOut">
              <a:rPr lang="en-US" smtClean="0"/>
              <a:t>4/15/2024</a:t>
            </a:fld>
            <a:endParaRPr lang="en-US"/>
          </a:p>
        </p:txBody>
      </p:sp>
      <p:sp>
        <p:nvSpPr>
          <p:cNvPr id="4" name="Footer Placeholder 3">
            <a:extLst>
              <a:ext uri="{FF2B5EF4-FFF2-40B4-BE49-F238E27FC236}">
                <a16:creationId xmlns:a16="http://schemas.microsoft.com/office/drawing/2014/main" id="{FD71237D-8F89-41FB-8AA1-B59A9D01B7E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715018B-DE8E-4B74-BA61-3FAA087315EB}"/>
              </a:ext>
            </a:extLst>
          </p:cNvPr>
          <p:cNvSpPr>
            <a:spLocks noGrp="1"/>
          </p:cNvSpPr>
          <p:nvPr>
            <p:ph type="sldNum" sz="quarter" idx="12"/>
          </p:nvPr>
        </p:nvSpPr>
        <p:spPr/>
        <p:txBody>
          <a:bodyPr/>
          <a:lstStyle/>
          <a:p>
            <a:fld id="{5349938E-EF86-46C0-9FA5-D8CE2178894C}" type="slidenum">
              <a:rPr lang="en-US" smtClean="0"/>
              <a:t>‹#›</a:t>
            </a:fld>
            <a:endParaRPr lang="en-US"/>
          </a:p>
        </p:txBody>
      </p:sp>
    </p:spTree>
    <p:extLst>
      <p:ext uri="{BB962C8B-B14F-4D97-AF65-F5344CB8AC3E}">
        <p14:creationId xmlns:p14="http://schemas.microsoft.com/office/powerpoint/2010/main" val="10585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76351F-8740-4FAC-8BA7-47BD75B7E5F4}"/>
              </a:ext>
            </a:extLst>
          </p:cNvPr>
          <p:cNvSpPr>
            <a:spLocks noGrp="1"/>
          </p:cNvSpPr>
          <p:nvPr>
            <p:ph type="dt" sz="half" idx="10"/>
          </p:nvPr>
        </p:nvSpPr>
        <p:spPr/>
        <p:txBody>
          <a:bodyPr/>
          <a:lstStyle/>
          <a:p>
            <a:fld id="{A02892A7-C9E6-42FD-836E-B620E353F372}" type="datetimeFigureOut">
              <a:rPr lang="en-US" smtClean="0"/>
              <a:t>4/15/2024</a:t>
            </a:fld>
            <a:endParaRPr lang="en-US"/>
          </a:p>
        </p:txBody>
      </p:sp>
      <p:sp>
        <p:nvSpPr>
          <p:cNvPr id="3" name="Footer Placeholder 2">
            <a:extLst>
              <a:ext uri="{FF2B5EF4-FFF2-40B4-BE49-F238E27FC236}">
                <a16:creationId xmlns:a16="http://schemas.microsoft.com/office/drawing/2014/main" id="{B359D0B3-779A-4E99-AE5F-A35182D9F01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4EB3544-8473-4972-A589-3A9A4475055C}"/>
              </a:ext>
            </a:extLst>
          </p:cNvPr>
          <p:cNvSpPr>
            <a:spLocks noGrp="1"/>
          </p:cNvSpPr>
          <p:nvPr>
            <p:ph type="sldNum" sz="quarter" idx="12"/>
          </p:nvPr>
        </p:nvSpPr>
        <p:spPr/>
        <p:txBody>
          <a:bodyPr/>
          <a:lstStyle/>
          <a:p>
            <a:fld id="{5349938E-EF86-46C0-9FA5-D8CE2178894C}" type="slidenum">
              <a:rPr lang="en-US" smtClean="0"/>
              <a:t>‹#›</a:t>
            </a:fld>
            <a:endParaRPr lang="en-US"/>
          </a:p>
        </p:txBody>
      </p:sp>
    </p:spTree>
    <p:extLst>
      <p:ext uri="{BB962C8B-B14F-4D97-AF65-F5344CB8AC3E}">
        <p14:creationId xmlns:p14="http://schemas.microsoft.com/office/powerpoint/2010/main" val="1294109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18F60-5B1E-46BE-893F-2628E96C0A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0422134-AC4E-41ED-A39F-05BB6D26A5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8ED530A-783E-4267-AB6E-E1F174E96B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11DBE8-9D08-4524-ADF3-DC97C958C9F9}"/>
              </a:ext>
            </a:extLst>
          </p:cNvPr>
          <p:cNvSpPr>
            <a:spLocks noGrp="1"/>
          </p:cNvSpPr>
          <p:nvPr>
            <p:ph type="dt" sz="half" idx="10"/>
          </p:nvPr>
        </p:nvSpPr>
        <p:spPr/>
        <p:txBody>
          <a:bodyPr/>
          <a:lstStyle/>
          <a:p>
            <a:fld id="{A02892A7-C9E6-42FD-836E-B620E353F372}" type="datetimeFigureOut">
              <a:rPr lang="en-US" smtClean="0"/>
              <a:t>4/15/2024</a:t>
            </a:fld>
            <a:endParaRPr lang="en-US"/>
          </a:p>
        </p:txBody>
      </p:sp>
      <p:sp>
        <p:nvSpPr>
          <p:cNvPr id="6" name="Footer Placeholder 5">
            <a:extLst>
              <a:ext uri="{FF2B5EF4-FFF2-40B4-BE49-F238E27FC236}">
                <a16:creationId xmlns:a16="http://schemas.microsoft.com/office/drawing/2014/main" id="{1D91E327-984B-40B6-AB3B-E1A7FD0185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77F973-6EBE-4C43-87FC-1E965857CEDD}"/>
              </a:ext>
            </a:extLst>
          </p:cNvPr>
          <p:cNvSpPr>
            <a:spLocks noGrp="1"/>
          </p:cNvSpPr>
          <p:nvPr>
            <p:ph type="sldNum" sz="quarter" idx="12"/>
          </p:nvPr>
        </p:nvSpPr>
        <p:spPr/>
        <p:txBody>
          <a:bodyPr/>
          <a:lstStyle/>
          <a:p>
            <a:fld id="{5349938E-EF86-46C0-9FA5-D8CE2178894C}" type="slidenum">
              <a:rPr lang="en-US" smtClean="0"/>
              <a:t>‹#›</a:t>
            </a:fld>
            <a:endParaRPr lang="en-US"/>
          </a:p>
        </p:txBody>
      </p:sp>
    </p:spTree>
    <p:extLst>
      <p:ext uri="{BB962C8B-B14F-4D97-AF65-F5344CB8AC3E}">
        <p14:creationId xmlns:p14="http://schemas.microsoft.com/office/powerpoint/2010/main" val="3019078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22714-D1A7-4784-BA2D-E9BDFA28F4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D930EA-9004-4195-B300-EF6318DF7F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D58FE9B-6C4B-446A-BC92-9FA317F4E2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023A44-255D-4C4A-9C26-02B613EAEE25}"/>
              </a:ext>
            </a:extLst>
          </p:cNvPr>
          <p:cNvSpPr>
            <a:spLocks noGrp="1"/>
          </p:cNvSpPr>
          <p:nvPr>
            <p:ph type="dt" sz="half" idx="10"/>
          </p:nvPr>
        </p:nvSpPr>
        <p:spPr/>
        <p:txBody>
          <a:bodyPr/>
          <a:lstStyle/>
          <a:p>
            <a:fld id="{A02892A7-C9E6-42FD-836E-B620E353F372}" type="datetimeFigureOut">
              <a:rPr lang="en-US" smtClean="0"/>
              <a:t>4/15/2024</a:t>
            </a:fld>
            <a:endParaRPr lang="en-US"/>
          </a:p>
        </p:txBody>
      </p:sp>
      <p:sp>
        <p:nvSpPr>
          <p:cNvPr id="6" name="Footer Placeholder 5">
            <a:extLst>
              <a:ext uri="{FF2B5EF4-FFF2-40B4-BE49-F238E27FC236}">
                <a16:creationId xmlns:a16="http://schemas.microsoft.com/office/drawing/2014/main" id="{711D0412-79FC-4DE5-8A69-921909C7A7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976D4F-66E4-461E-88BA-64DA03ABDAB2}"/>
              </a:ext>
            </a:extLst>
          </p:cNvPr>
          <p:cNvSpPr>
            <a:spLocks noGrp="1"/>
          </p:cNvSpPr>
          <p:nvPr>
            <p:ph type="sldNum" sz="quarter" idx="12"/>
          </p:nvPr>
        </p:nvSpPr>
        <p:spPr/>
        <p:txBody>
          <a:bodyPr/>
          <a:lstStyle/>
          <a:p>
            <a:fld id="{5349938E-EF86-46C0-9FA5-D8CE2178894C}" type="slidenum">
              <a:rPr lang="en-US" smtClean="0"/>
              <a:t>‹#›</a:t>
            </a:fld>
            <a:endParaRPr lang="en-US"/>
          </a:p>
        </p:txBody>
      </p:sp>
    </p:spTree>
    <p:extLst>
      <p:ext uri="{BB962C8B-B14F-4D97-AF65-F5344CB8AC3E}">
        <p14:creationId xmlns:p14="http://schemas.microsoft.com/office/powerpoint/2010/main" val="3109163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53CB1D-A220-4A4A-A101-B4EE324189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02E2F2A-423A-42AC-AE55-A4A7F2C67D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F2C6A6-4448-45DD-AA72-FCD9EF181F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2892A7-C9E6-42FD-836E-B620E353F372}" type="datetimeFigureOut">
              <a:rPr lang="en-US" smtClean="0"/>
              <a:t>4/15/2024</a:t>
            </a:fld>
            <a:endParaRPr lang="en-US"/>
          </a:p>
        </p:txBody>
      </p:sp>
      <p:sp>
        <p:nvSpPr>
          <p:cNvPr id="5" name="Footer Placeholder 4">
            <a:extLst>
              <a:ext uri="{FF2B5EF4-FFF2-40B4-BE49-F238E27FC236}">
                <a16:creationId xmlns:a16="http://schemas.microsoft.com/office/drawing/2014/main" id="{26CD69A6-7ED5-4D7B-AB06-07B1FB594F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5E6D2E8-4627-4DE0-9F25-AC76B32A46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49938E-EF86-46C0-9FA5-D8CE2178894C}" type="slidenum">
              <a:rPr lang="en-US" smtClean="0"/>
              <a:t>‹#›</a:t>
            </a:fld>
            <a:endParaRPr lang="en-US"/>
          </a:p>
        </p:txBody>
      </p:sp>
    </p:spTree>
    <p:extLst>
      <p:ext uri="{BB962C8B-B14F-4D97-AF65-F5344CB8AC3E}">
        <p14:creationId xmlns:p14="http://schemas.microsoft.com/office/powerpoint/2010/main" val="519291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68A464A2-8463-4C5A-B54E-B8A927C23689}"/>
              </a:ext>
            </a:extLst>
          </p:cNvPr>
          <p:cNvSpPr/>
          <p:nvPr/>
        </p:nvSpPr>
        <p:spPr>
          <a:xfrm>
            <a:off x="2845734" y="1077125"/>
            <a:ext cx="1195057" cy="3802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MT415946</a:t>
            </a:r>
          </a:p>
        </p:txBody>
      </p:sp>
      <p:sp>
        <p:nvSpPr>
          <p:cNvPr id="5" name="Rectangle: Rounded Corners 4">
            <a:extLst>
              <a:ext uri="{FF2B5EF4-FFF2-40B4-BE49-F238E27FC236}">
                <a16:creationId xmlns:a16="http://schemas.microsoft.com/office/drawing/2014/main" id="{767EE292-F9BF-4537-8557-EA01A839D144}"/>
              </a:ext>
            </a:extLst>
          </p:cNvPr>
          <p:cNvSpPr/>
          <p:nvPr/>
        </p:nvSpPr>
        <p:spPr>
          <a:xfrm>
            <a:off x="1374041" y="2181646"/>
            <a:ext cx="1195057" cy="3802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MT040192</a:t>
            </a:r>
          </a:p>
        </p:txBody>
      </p:sp>
      <p:sp>
        <p:nvSpPr>
          <p:cNvPr id="6" name="Rectangle: Rounded Corners 5">
            <a:extLst>
              <a:ext uri="{FF2B5EF4-FFF2-40B4-BE49-F238E27FC236}">
                <a16:creationId xmlns:a16="http://schemas.microsoft.com/office/drawing/2014/main" id="{329156DF-76CD-4243-856C-8D47ADF53C4E}"/>
              </a:ext>
            </a:extLst>
          </p:cNvPr>
          <p:cNvSpPr/>
          <p:nvPr/>
        </p:nvSpPr>
        <p:spPr>
          <a:xfrm>
            <a:off x="4332530" y="2181646"/>
            <a:ext cx="1195057" cy="3802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KY419942</a:t>
            </a:r>
          </a:p>
        </p:txBody>
      </p:sp>
      <p:sp>
        <p:nvSpPr>
          <p:cNvPr id="7" name="Rectangle: Rounded Corners 6">
            <a:extLst>
              <a:ext uri="{FF2B5EF4-FFF2-40B4-BE49-F238E27FC236}">
                <a16:creationId xmlns:a16="http://schemas.microsoft.com/office/drawing/2014/main" id="{1F4EE822-72CA-4707-AC59-03253911CE96}"/>
              </a:ext>
            </a:extLst>
          </p:cNvPr>
          <p:cNvSpPr/>
          <p:nvPr/>
        </p:nvSpPr>
        <p:spPr>
          <a:xfrm>
            <a:off x="2845734" y="3476291"/>
            <a:ext cx="1195057" cy="380246"/>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400" b="1" dirty="0"/>
              <a:t>MW387437</a:t>
            </a:r>
          </a:p>
        </p:txBody>
      </p:sp>
      <p:sp>
        <p:nvSpPr>
          <p:cNvPr id="8" name="TextBox 7">
            <a:extLst>
              <a:ext uri="{FF2B5EF4-FFF2-40B4-BE49-F238E27FC236}">
                <a16:creationId xmlns:a16="http://schemas.microsoft.com/office/drawing/2014/main" id="{6FBE7B4C-4571-4414-9C6F-A316AAFBFF8A}"/>
              </a:ext>
            </a:extLst>
          </p:cNvPr>
          <p:cNvSpPr txBox="1"/>
          <p:nvPr/>
        </p:nvSpPr>
        <p:spPr>
          <a:xfrm>
            <a:off x="3085985" y="785585"/>
            <a:ext cx="714555" cy="276999"/>
          </a:xfrm>
          <a:prstGeom prst="rect">
            <a:avLst/>
          </a:prstGeom>
          <a:noFill/>
        </p:spPr>
        <p:txBody>
          <a:bodyPr wrap="none" rtlCol="0">
            <a:spAutoFit/>
          </a:bodyPr>
          <a:lstStyle/>
          <a:p>
            <a:r>
              <a:rPr lang="en-US" sz="1200" i="1" dirty="0"/>
              <a:t>A. </a:t>
            </a:r>
            <a:r>
              <a:rPr lang="en-US" sz="1200" i="1" dirty="0" err="1"/>
              <a:t>pilosa</a:t>
            </a:r>
            <a:endParaRPr lang="en-US" sz="1200" dirty="0"/>
          </a:p>
        </p:txBody>
      </p:sp>
      <p:sp>
        <p:nvSpPr>
          <p:cNvPr id="9" name="TextBox 8">
            <a:extLst>
              <a:ext uri="{FF2B5EF4-FFF2-40B4-BE49-F238E27FC236}">
                <a16:creationId xmlns:a16="http://schemas.microsoft.com/office/drawing/2014/main" id="{E464F6CB-DA21-40FB-BD5B-A44E3750C462}"/>
              </a:ext>
            </a:extLst>
          </p:cNvPr>
          <p:cNvSpPr txBox="1"/>
          <p:nvPr/>
        </p:nvSpPr>
        <p:spPr>
          <a:xfrm>
            <a:off x="1564845" y="2567298"/>
            <a:ext cx="714555" cy="276999"/>
          </a:xfrm>
          <a:prstGeom prst="rect">
            <a:avLst/>
          </a:prstGeom>
          <a:noFill/>
        </p:spPr>
        <p:txBody>
          <a:bodyPr wrap="none" rtlCol="0">
            <a:spAutoFit/>
          </a:bodyPr>
          <a:lstStyle/>
          <a:p>
            <a:r>
              <a:rPr lang="en-US" sz="1200" i="1" dirty="0"/>
              <a:t>A. </a:t>
            </a:r>
            <a:r>
              <a:rPr lang="en-US" sz="1200" i="1" dirty="0" err="1"/>
              <a:t>pilosa</a:t>
            </a:r>
            <a:endParaRPr lang="en-US" sz="1200" dirty="0"/>
          </a:p>
        </p:txBody>
      </p:sp>
      <p:sp>
        <p:nvSpPr>
          <p:cNvPr id="10" name="TextBox 9">
            <a:extLst>
              <a:ext uri="{FF2B5EF4-FFF2-40B4-BE49-F238E27FC236}">
                <a16:creationId xmlns:a16="http://schemas.microsoft.com/office/drawing/2014/main" id="{366DE48B-AA04-490B-A663-1361D1533C03}"/>
              </a:ext>
            </a:extLst>
          </p:cNvPr>
          <p:cNvSpPr txBox="1"/>
          <p:nvPr/>
        </p:nvSpPr>
        <p:spPr>
          <a:xfrm>
            <a:off x="4587326" y="2571165"/>
            <a:ext cx="714555" cy="276999"/>
          </a:xfrm>
          <a:prstGeom prst="rect">
            <a:avLst/>
          </a:prstGeom>
          <a:noFill/>
        </p:spPr>
        <p:txBody>
          <a:bodyPr wrap="none" rtlCol="0">
            <a:spAutoFit/>
          </a:bodyPr>
          <a:lstStyle/>
          <a:p>
            <a:r>
              <a:rPr lang="en-US" sz="1200" i="1" dirty="0"/>
              <a:t>A. </a:t>
            </a:r>
            <a:r>
              <a:rPr lang="en-US" sz="1200" i="1" dirty="0" err="1"/>
              <a:t>pilosa</a:t>
            </a:r>
            <a:endParaRPr lang="en-US" sz="1200" dirty="0"/>
          </a:p>
        </p:txBody>
      </p:sp>
      <p:sp>
        <p:nvSpPr>
          <p:cNvPr id="11" name="TextBox 10">
            <a:extLst>
              <a:ext uri="{FF2B5EF4-FFF2-40B4-BE49-F238E27FC236}">
                <a16:creationId xmlns:a16="http://schemas.microsoft.com/office/drawing/2014/main" id="{3C3F8328-A4A5-4E1B-AE7F-0F910273D971}"/>
              </a:ext>
            </a:extLst>
          </p:cNvPr>
          <p:cNvSpPr txBox="1"/>
          <p:nvPr/>
        </p:nvSpPr>
        <p:spPr>
          <a:xfrm>
            <a:off x="2617139" y="3896413"/>
            <a:ext cx="1652247" cy="276999"/>
          </a:xfrm>
          <a:prstGeom prst="rect">
            <a:avLst/>
          </a:prstGeom>
          <a:noFill/>
        </p:spPr>
        <p:txBody>
          <a:bodyPr wrap="none" rtlCol="0">
            <a:spAutoFit/>
          </a:bodyPr>
          <a:lstStyle/>
          <a:p>
            <a:r>
              <a:rPr lang="en-US" sz="1200" i="1" dirty="0"/>
              <a:t>A. </a:t>
            </a:r>
            <a:r>
              <a:rPr lang="en-US" sz="1200" i="1" dirty="0" err="1"/>
              <a:t>pilosa</a:t>
            </a:r>
            <a:r>
              <a:rPr lang="en-US" sz="1200" i="1" dirty="0"/>
              <a:t> </a:t>
            </a:r>
            <a:r>
              <a:rPr lang="en-US" sz="1200" dirty="0"/>
              <a:t>var.</a:t>
            </a:r>
            <a:r>
              <a:rPr lang="en-US" sz="1200" i="1" dirty="0"/>
              <a:t> </a:t>
            </a:r>
            <a:r>
              <a:rPr lang="en-US" sz="1200" i="1" dirty="0" err="1"/>
              <a:t>nepalensis</a:t>
            </a:r>
            <a:endParaRPr lang="en-US" sz="1200" dirty="0"/>
          </a:p>
        </p:txBody>
      </p:sp>
      <p:cxnSp>
        <p:nvCxnSpPr>
          <p:cNvPr id="12" name="Straight Connector 11">
            <a:extLst>
              <a:ext uri="{FF2B5EF4-FFF2-40B4-BE49-F238E27FC236}">
                <a16:creationId xmlns:a16="http://schemas.microsoft.com/office/drawing/2014/main" id="{A5B6A085-13CB-4358-A454-24340B5542E5}"/>
              </a:ext>
            </a:extLst>
          </p:cNvPr>
          <p:cNvCxnSpPr>
            <a:stCxn id="4" idx="2"/>
            <a:endCxn id="7" idx="0"/>
          </p:cNvCxnSpPr>
          <p:nvPr/>
        </p:nvCxnSpPr>
        <p:spPr>
          <a:xfrm>
            <a:off x="3443263" y="1457371"/>
            <a:ext cx="0" cy="20189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6F9C44B9-D31C-4F4B-948F-D8F24BE48DE2}"/>
              </a:ext>
            </a:extLst>
          </p:cNvPr>
          <p:cNvCxnSpPr>
            <a:cxnSpLocks/>
            <a:stCxn id="5" idx="3"/>
          </p:cNvCxnSpPr>
          <p:nvPr/>
        </p:nvCxnSpPr>
        <p:spPr>
          <a:xfrm>
            <a:off x="2569098" y="2371769"/>
            <a:ext cx="184490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F409C21-50E5-4038-A411-2A9E5C2ADB1B}"/>
              </a:ext>
            </a:extLst>
          </p:cNvPr>
          <p:cNvCxnSpPr>
            <a:cxnSpLocks/>
            <a:stCxn id="5" idx="0"/>
            <a:endCxn id="4" idx="1"/>
          </p:cNvCxnSpPr>
          <p:nvPr/>
        </p:nvCxnSpPr>
        <p:spPr>
          <a:xfrm flipV="1">
            <a:off x="1971570" y="1267248"/>
            <a:ext cx="874164" cy="91439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AB915C2-ADB2-456C-AF77-CEC1AF85F4B0}"/>
              </a:ext>
            </a:extLst>
          </p:cNvPr>
          <p:cNvCxnSpPr>
            <a:cxnSpLocks/>
            <a:stCxn id="6" idx="0"/>
            <a:endCxn id="4" idx="3"/>
          </p:cNvCxnSpPr>
          <p:nvPr/>
        </p:nvCxnSpPr>
        <p:spPr>
          <a:xfrm flipH="1" flipV="1">
            <a:off x="4040791" y="1267248"/>
            <a:ext cx="889268" cy="91439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3EAB526-3334-4D07-B941-6C8B017E4393}"/>
              </a:ext>
            </a:extLst>
          </p:cNvPr>
          <p:cNvCxnSpPr>
            <a:cxnSpLocks/>
            <a:stCxn id="7" idx="1"/>
            <a:endCxn id="5" idx="2"/>
          </p:cNvCxnSpPr>
          <p:nvPr/>
        </p:nvCxnSpPr>
        <p:spPr>
          <a:xfrm flipH="1" flipV="1">
            <a:off x="1971570" y="2561892"/>
            <a:ext cx="874164" cy="11045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8C5E6A68-C508-4411-8A1B-0D72EC4D39A9}"/>
              </a:ext>
            </a:extLst>
          </p:cNvPr>
          <p:cNvCxnSpPr>
            <a:cxnSpLocks/>
            <a:stCxn id="7" idx="3"/>
            <a:endCxn id="6" idx="2"/>
          </p:cNvCxnSpPr>
          <p:nvPr/>
        </p:nvCxnSpPr>
        <p:spPr>
          <a:xfrm flipV="1">
            <a:off x="4040791" y="2561892"/>
            <a:ext cx="889268" cy="1104522"/>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FAE17898-9FD3-4327-B559-33D4F3D9FDF2}"/>
              </a:ext>
            </a:extLst>
          </p:cNvPr>
          <p:cNvSpPr txBox="1"/>
          <p:nvPr/>
        </p:nvSpPr>
        <p:spPr>
          <a:xfrm>
            <a:off x="1649746" y="1528064"/>
            <a:ext cx="1438214" cy="600164"/>
          </a:xfrm>
          <a:prstGeom prst="rect">
            <a:avLst/>
          </a:prstGeom>
          <a:noFill/>
        </p:spPr>
        <p:txBody>
          <a:bodyPr wrap="none" rtlCol="0">
            <a:spAutoFit/>
          </a:bodyPr>
          <a:lstStyle/>
          <a:p>
            <a:r>
              <a:rPr lang="en-US" sz="1100" dirty="0"/>
              <a:t>155,197 bp alignment</a:t>
            </a:r>
          </a:p>
          <a:p>
            <a:r>
              <a:rPr lang="en-US" sz="1100" dirty="0"/>
              <a:t>SNPs: 0.000226</a:t>
            </a:r>
          </a:p>
          <a:p>
            <a:r>
              <a:rPr lang="en-US" sz="1100" dirty="0"/>
              <a:t>INDELs: 0.000522</a:t>
            </a:r>
          </a:p>
        </p:txBody>
      </p:sp>
      <p:sp>
        <p:nvSpPr>
          <p:cNvPr id="19" name="TextBox 18">
            <a:extLst>
              <a:ext uri="{FF2B5EF4-FFF2-40B4-BE49-F238E27FC236}">
                <a16:creationId xmlns:a16="http://schemas.microsoft.com/office/drawing/2014/main" id="{ED09812A-2F05-48C1-90BE-AEEF4A1AE1DA}"/>
              </a:ext>
            </a:extLst>
          </p:cNvPr>
          <p:cNvSpPr txBox="1"/>
          <p:nvPr/>
        </p:nvSpPr>
        <p:spPr>
          <a:xfrm>
            <a:off x="3823999" y="1509176"/>
            <a:ext cx="1438214" cy="600164"/>
          </a:xfrm>
          <a:prstGeom prst="rect">
            <a:avLst/>
          </a:prstGeom>
          <a:noFill/>
        </p:spPr>
        <p:txBody>
          <a:bodyPr wrap="none" rtlCol="0">
            <a:spAutoFit/>
          </a:bodyPr>
          <a:lstStyle/>
          <a:p>
            <a:r>
              <a:rPr lang="en-US" sz="1100" dirty="0"/>
              <a:t>155,377 bp alignment</a:t>
            </a:r>
          </a:p>
          <a:p>
            <a:r>
              <a:rPr lang="en-US" sz="1100" dirty="0"/>
              <a:t>SNPs: 0.001699</a:t>
            </a:r>
          </a:p>
          <a:p>
            <a:r>
              <a:rPr lang="en-US" sz="1100" dirty="0"/>
              <a:t>INDELs: 0.000579</a:t>
            </a:r>
          </a:p>
        </p:txBody>
      </p:sp>
      <p:sp>
        <p:nvSpPr>
          <p:cNvPr id="20" name="TextBox 19">
            <a:extLst>
              <a:ext uri="{FF2B5EF4-FFF2-40B4-BE49-F238E27FC236}">
                <a16:creationId xmlns:a16="http://schemas.microsoft.com/office/drawing/2014/main" id="{F324E7A9-A9E6-4297-B5CA-643A5496FD9B}"/>
              </a:ext>
            </a:extLst>
          </p:cNvPr>
          <p:cNvSpPr txBox="1"/>
          <p:nvPr/>
        </p:nvSpPr>
        <p:spPr>
          <a:xfrm>
            <a:off x="2724155" y="2795963"/>
            <a:ext cx="1438214" cy="600164"/>
          </a:xfrm>
          <a:prstGeom prst="rect">
            <a:avLst/>
          </a:prstGeom>
          <a:noFill/>
        </p:spPr>
        <p:txBody>
          <a:bodyPr wrap="none" rtlCol="0">
            <a:spAutoFit/>
          </a:bodyPr>
          <a:lstStyle/>
          <a:p>
            <a:pPr algn="ctr"/>
            <a:r>
              <a:rPr lang="en-US" sz="1100" dirty="0"/>
              <a:t>155,207 bp alignment</a:t>
            </a:r>
          </a:p>
          <a:p>
            <a:pPr algn="ctr"/>
            <a:r>
              <a:rPr lang="en-US" sz="1100" dirty="0"/>
              <a:t>SNPs: 0.000142</a:t>
            </a:r>
          </a:p>
          <a:p>
            <a:pPr algn="ctr"/>
            <a:r>
              <a:rPr lang="en-US" sz="1100" dirty="0"/>
              <a:t>INDELs: 0.000554</a:t>
            </a:r>
          </a:p>
        </p:txBody>
      </p:sp>
      <p:sp>
        <p:nvSpPr>
          <p:cNvPr id="21" name="TextBox 20">
            <a:extLst>
              <a:ext uri="{FF2B5EF4-FFF2-40B4-BE49-F238E27FC236}">
                <a16:creationId xmlns:a16="http://schemas.microsoft.com/office/drawing/2014/main" id="{C037425D-95AB-4145-BCFA-A022ECA74B7A}"/>
              </a:ext>
            </a:extLst>
          </p:cNvPr>
          <p:cNvSpPr txBox="1"/>
          <p:nvPr/>
        </p:nvSpPr>
        <p:spPr>
          <a:xfrm>
            <a:off x="2724155" y="2003335"/>
            <a:ext cx="1438214" cy="600164"/>
          </a:xfrm>
          <a:prstGeom prst="rect">
            <a:avLst/>
          </a:prstGeom>
          <a:noFill/>
        </p:spPr>
        <p:txBody>
          <a:bodyPr wrap="none" rtlCol="0">
            <a:spAutoFit/>
          </a:bodyPr>
          <a:lstStyle/>
          <a:p>
            <a:r>
              <a:rPr lang="en-US" sz="1100" dirty="0"/>
              <a:t>155,446 bp alignment</a:t>
            </a:r>
          </a:p>
          <a:p>
            <a:r>
              <a:rPr lang="en-US" sz="1100" dirty="0"/>
              <a:t>SNPs: 0.001801</a:t>
            </a:r>
          </a:p>
          <a:p>
            <a:r>
              <a:rPr lang="en-US" sz="1100" dirty="0"/>
              <a:t>INDELs: 0.004027</a:t>
            </a:r>
          </a:p>
        </p:txBody>
      </p:sp>
      <p:sp>
        <p:nvSpPr>
          <p:cNvPr id="22" name="TextBox 21">
            <a:extLst>
              <a:ext uri="{FF2B5EF4-FFF2-40B4-BE49-F238E27FC236}">
                <a16:creationId xmlns:a16="http://schemas.microsoft.com/office/drawing/2014/main" id="{97521DE0-BB54-4CD2-A885-E5D27DCE16B3}"/>
              </a:ext>
            </a:extLst>
          </p:cNvPr>
          <p:cNvSpPr txBox="1"/>
          <p:nvPr/>
        </p:nvSpPr>
        <p:spPr>
          <a:xfrm>
            <a:off x="1384098" y="2891025"/>
            <a:ext cx="1438214" cy="600164"/>
          </a:xfrm>
          <a:prstGeom prst="rect">
            <a:avLst/>
          </a:prstGeom>
          <a:noFill/>
        </p:spPr>
        <p:txBody>
          <a:bodyPr wrap="none" rtlCol="0">
            <a:spAutoFit/>
          </a:bodyPr>
          <a:lstStyle/>
          <a:p>
            <a:r>
              <a:rPr lang="en-US" sz="1100" dirty="0"/>
              <a:t>155,179 bp alignment</a:t>
            </a:r>
          </a:p>
          <a:p>
            <a:r>
              <a:rPr lang="en-US" sz="1100" dirty="0"/>
              <a:t>SNPs: 0.000232</a:t>
            </a:r>
          </a:p>
          <a:p>
            <a:r>
              <a:rPr lang="en-US" sz="1100" dirty="0"/>
              <a:t>INDELs: 0.000554</a:t>
            </a:r>
          </a:p>
        </p:txBody>
      </p:sp>
      <p:sp>
        <p:nvSpPr>
          <p:cNvPr id="23" name="TextBox 22">
            <a:extLst>
              <a:ext uri="{FF2B5EF4-FFF2-40B4-BE49-F238E27FC236}">
                <a16:creationId xmlns:a16="http://schemas.microsoft.com/office/drawing/2014/main" id="{0AC590C1-4EC4-4E22-B451-8114F340CC23}"/>
              </a:ext>
            </a:extLst>
          </p:cNvPr>
          <p:cNvSpPr txBox="1"/>
          <p:nvPr/>
        </p:nvSpPr>
        <p:spPr>
          <a:xfrm>
            <a:off x="4077064" y="2917771"/>
            <a:ext cx="1438214" cy="600164"/>
          </a:xfrm>
          <a:prstGeom prst="rect">
            <a:avLst/>
          </a:prstGeom>
          <a:noFill/>
        </p:spPr>
        <p:txBody>
          <a:bodyPr wrap="none" rtlCol="0">
            <a:spAutoFit/>
          </a:bodyPr>
          <a:lstStyle/>
          <a:p>
            <a:r>
              <a:rPr lang="en-US" sz="1100" dirty="0"/>
              <a:t>155,429 bp alignment</a:t>
            </a:r>
          </a:p>
          <a:p>
            <a:r>
              <a:rPr lang="en-US" sz="1100" dirty="0"/>
              <a:t>SNPs: 0.001718</a:t>
            </a:r>
          </a:p>
          <a:p>
            <a:r>
              <a:rPr lang="en-US" sz="1100" dirty="0"/>
              <a:t>INDELs: 0.004073</a:t>
            </a:r>
          </a:p>
        </p:txBody>
      </p:sp>
      <p:sp>
        <p:nvSpPr>
          <p:cNvPr id="24" name="TextBox 23">
            <a:extLst>
              <a:ext uri="{FF2B5EF4-FFF2-40B4-BE49-F238E27FC236}">
                <a16:creationId xmlns:a16="http://schemas.microsoft.com/office/drawing/2014/main" id="{6C87F16F-F419-4253-90AA-825E218F46F1}"/>
              </a:ext>
            </a:extLst>
          </p:cNvPr>
          <p:cNvSpPr txBox="1"/>
          <p:nvPr/>
        </p:nvSpPr>
        <p:spPr>
          <a:xfrm>
            <a:off x="126749" y="153910"/>
            <a:ext cx="959815" cy="338554"/>
          </a:xfrm>
          <a:prstGeom prst="rect">
            <a:avLst/>
          </a:prstGeom>
          <a:noFill/>
        </p:spPr>
        <p:txBody>
          <a:bodyPr wrap="none" rtlCol="0">
            <a:spAutoFit/>
          </a:bodyPr>
          <a:lstStyle/>
          <a:p>
            <a:r>
              <a:rPr lang="en-US" sz="1600" b="1"/>
              <a:t>Figure S2</a:t>
            </a:r>
            <a:endParaRPr lang="en-US" sz="1600" b="1" dirty="0"/>
          </a:p>
        </p:txBody>
      </p:sp>
    </p:spTree>
    <p:extLst>
      <p:ext uri="{BB962C8B-B14F-4D97-AF65-F5344CB8AC3E}">
        <p14:creationId xmlns:p14="http://schemas.microsoft.com/office/powerpoint/2010/main" val="2409143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566AFF-6A33-6246-8FBB-49D570BA91DC}"/>
              </a:ext>
            </a:extLst>
          </p:cNvPr>
          <p:cNvSpPr>
            <a:spLocks noGrp="1"/>
          </p:cNvSpPr>
          <p:nvPr>
            <p:ph idx="1"/>
          </p:nvPr>
        </p:nvSpPr>
        <p:spPr>
          <a:xfrm>
            <a:off x="725311" y="3349625"/>
            <a:ext cx="10515600" cy="2418997"/>
          </a:xfrm>
        </p:spPr>
        <p:txBody>
          <a:bodyPr>
            <a:normAutofit/>
          </a:bodyPr>
          <a:lstStyle/>
          <a:p>
            <a:pPr marL="0" indent="0">
              <a:buNone/>
            </a:pPr>
            <a:r>
              <a:rPr lang="en-US" sz="1600" b="1" dirty="0"/>
              <a:t>Supplementary Fig.2. Numbers and proportions of SNPs and INDELs identified among the four </a:t>
            </a:r>
            <a:r>
              <a:rPr lang="en-US" sz="1600" b="1" i="1" dirty="0" err="1"/>
              <a:t>Agrimonia</a:t>
            </a:r>
            <a:r>
              <a:rPr lang="en-US" sz="1600" b="1" i="1" dirty="0"/>
              <a:t> </a:t>
            </a:r>
            <a:r>
              <a:rPr lang="en-US" sz="1600" b="1" i="1" dirty="0" err="1"/>
              <a:t>pilosa</a:t>
            </a:r>
            <a:r>
              <a:rPr lang="en-US" sz="1600" b="1" dirty="0"/>
              <a:t> chloroplast genomes</a:t>
            </a:r>
          </a:p>
          <a:p>
            <a:pPr marL="0" indent="0">
              <a:buNone/>
            </a:pPr>
            <a:r>
              <a:rPr lang="en-US" sz="1600" dirty="0"/>
              <a:t>(A) Blue boxes indicate </a:t>
            </a:r>
            <a:r>
              <a:rPr lang="en-US" sz="1600" i="1" dirty="0"/>
              <a:t>A. </a:t>
            </a:r>
            <a:r>
              <a:rPr lang="en-US" sz="1600" i="1" dirty="0" err="1"/>
              <a:t>pilosa</a:t>
            </a:r>
            <a:r>
              <a:rPr lang="en-US" sz="1600" dirty="0"/>
              <a:t> chloroplast genomes and light-blue box means </a:t>
            </a:r>
            <a:r>
              <a:rPr lang="en-US" sz="1600" i="1" dirty="0"/>
              <a:t>A. </a:t>
            </a:r>
            <a:r>
              <a:rPr lang="en-US" sz="1600" i="1" dirty="0" err="1"/>
              <a:t>pilosa</a:t>
            </a:r>
            <a:r>
              <a:rPr lang="en-US" sz="1600" dirty="0"/>
              <a:t> var. </a:t>
            </a:r>
            <a:r>
              <a:rPr lang="en-US" sz="1600" i="1" dirty="0" err="1"/>
              <a:t>nepalensis</a:t>
            </a:r>
            <a:r>
              <a:rPr lang="en-US" sz="1600" dirty="0"/>
              <a:t>. Number of SNPs and INDEL regions with total length of INDEL regions were displayed on the lines connecting two chloroplast genomes. The comparisons with KY419942 chloroplast genome exhibit additional information of # of SNPs and INDELs in the IR region due to lack of one of IR regions in KY419942 </a:t>
            </a:r>
            <a:r>
              <a:rPr lang="en-US" sz="1600" dirty="0" err="1"/>
              <a:t>chloropalst</a:t>
            </a:r>
            <a:r>
              <a:rPr lang="en-US" sz="1600" dirty="0"/>
              <a:t> genome. (B) Blue boxes indicate </a:t>
            </a:r>
            <a:r>
              <a:rPr lang="en-US" sz="1600" i="1" dirty="0"/>
              <a:t>A. </a:t>
            </a:r>
            <a:r>
              <a:rPr lang="en-US" sz="1600" i="1" dirty="0" err="1"/>
              <a:t>pilosa</a:t>
            </a:r>
            <a:r>
              <a:rPr lang="en-US" sz="1600" dirty="0"/>
              <a:t> chloroplast genomes and light-blue box means </a:t>
            </a:r>
            <a:r>
              <a:rPr lang="en-US" sz="1600" i="1" dirty="0"/>
              <a:t>A. </a:t>
            </a:r>
            <a:r>
              <a:rPr lang="en-US" sz="1600" i="1" dirty="0" err="1"/>
              <a:t>pilosa</a:t>
            </a:r>
            <a:r>
              <a:rPr lang="en-US" sz="1600" dirty="0"/>
              <a:t> var. </a:t>
            </a:r>
            <a:r>
              <a:rPr lang="en-US" sz="1600" i="1" dirty="0" err="1"/>
              <a:t>nepalensis</a:t>
            </a:r>
            <a:r>
              <a:rPr lang="en-US" sz="1600" dirty="0"/>
              <a:t>. Proportion of SNPs and INDEL regions against the alignment length and alignment length were displayed on the lines connecting two chloroplast genomes.</a:t>
            </a:r>
          </a:p>
          <a:p>
            <a:pPr marL="0" indent="0">
              <a:buNone/>
            </a:pPr>
            <a:endParaRPr lang="en-US" sz="1600" dirty="0"/>
          </a:p>
        </p:txBody>
      </p:sp>
    </p:spTree>
    <p:extLst>
      <p:ext uri="{BB962C8B-B14F-4D97-AF65-F5344CB8AC3E}">
        <p14:creationId xmlns:p14="http://schemas.microsoft.com/office/powerpoint/2010/main" val="36055117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216</Words>
  <Application>Microsoft Office PowerPoint</Application>
  <PresentationFormat>와이드스크린</PresentationFormat>
  <Paragraphs>29</Paragraphs>
  <Slides>2</Slides>
  <Notes>0</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2</vt:i4>
      </vt:variant>
    </vt:vector>
  </HeadingPairs>
  <TitlesOfParts>
    <vt:vector size="6" baseType="lpstr">
      <vt:lpstr>Arial</vt:lpstr>
      <vt:lpstr>Calibri</vt:lpstr>
      <vt:lpstr>Calibri Light</vt:lpstr>
      <vt:lpstr>Office Theme</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Jongsun Park</dc:creator>
  <cp:lastModifiedBy>김기민</cp:lastModifiedBy>
  <cp:revision>5</cp:revision>
  <dcterms:created xsi:type="dcterms:W3CDTF">2021-10-23T22:37:22Z</dcterms:created>
  <dcterms:modified xsi:type="dcterms:W3CDTF">2024-04-15T06:39:31Z</dcterms:modified>
</cp:coreProperties>
</file>